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79" r:id="rId7"/>
    <p:sldId id="282" r:id="rId8"/>
    <p:sldId id="281" r:id="rId9"/>
    <p:sldId id="267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70653-F493-46AE-AFE5-D80322C0700B}" v="1" dt="2021-01-05T16:53:4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RESTORATION, RENOVATION AND DISMANTLING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pöytä&#10;&#10;Kuvaus luotu automaattisesti">
            <a:extLst>
              <a:ext uri="{FF2B5EF4-FFF2-40B4-BE49-F238E27FC236}">
                <a16:creationId xmlns:a16="http://schemas.microsoft.com/office/drawing/2014/main" id="{6AA1EBE2-49E0-405A-950A-D4E8CB87B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6" y="-179439"/>
            <a:ext cx="16078328" cy="10733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4880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5400" spc="92" dirty="0">
                  <a:solidFill>
                    <a:srgbClr val="FEFFF8"/>
                  </a:solidFill>
                  <a:latin typeface="League Spartan"/>
                </a:rPr>
                <a:t>RESTORATION, RECONSTRUCTION AND DISMANTLING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02-6/ LU2: </a:t>
              </a: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TIMBER CONSTRUCTION, RENOVATION AND DECONSTRUCTION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isä, rakennus, ikkuna, pöytä&#10;&#10;Kuvaus luotu automaattisesti">
            <a:extLst>
              <a:ext uri="{FF2B5EF4-FFF2-40B4-BE49-F238E27FC236}">
                <a16:creationId xmlns:a16="http://schemas.microsoft.com/office/drawing/2014/main" id="{616FECED-BE4C-406A-BC76-6593D2BC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0" y="533400"/>
            <a:ext cx="12557670" cy="838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9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>
                  <a:solidFill>
                    <a:srgbClr val="456A2C"/>
                  </a:solidFill>
                  <a:latin typeface="League Spartan"/>
                </a:rPr>
                <a:t>PRESENTATION OVERVIEW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24283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 Terminology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Life cycle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Dismantling of building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Benefits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Frequently </a:t>
              </a:r>
              <a:r>
                <a:rPr lang="en-US" sz="2400" spc="120">
                  <a:solidFill>
                    <a:srgbClr val="456A2C"/>
                  </a:solidFill>
                  <a:latin typeface="Glacial Indifference"/>
                </a:rPr>
                <a:t>asked questions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7076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Topics covered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163218"/>
            <a:ext cx="9521576" cy="7380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Conservation: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Correction of building defects by the measures of a conservation expert.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Repair: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Repairing or replacing a defective structure, part, or appliance with a functional one, servicing it.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Renovation: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condition of a building is maintained or improved to better suit its purpose.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Maintenance: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A maintenance activity in which the properties of an object are maintained by renewal.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Rehabilitation: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object is brought into a condition that is sufficient for use or preservation, for example.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Condition assessment: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Determining the condition and repair needs of a property, building or part thereof.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-495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Terminology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163218"/>
            <a:ext cx="9521576" cy="7816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Renovation: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Renovation construction to be carried out as a relatively large project.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Basic improvement: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quality level of the site will be raised substantially better than the original.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Reconstruction: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Reconstruction of a building or part of a building based on preserved parts and / or documents.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Restoration: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To maintain the antique and architectural values contained in the built environment or building.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Renewal: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A measure in which an item or a significant number of its parts are replaced with new ones.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Annual renovation: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A standard property renovation included in the annual budget. Repairs can be either predicted or unforeseen based on the condition assessment.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219200" y="957263"/>
            <a:ext cx="6705601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Terminology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4744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7039" y="163218"/>
            <a:ext cx="9531338" cy="7816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Life Cycle Assessment (LCA) is a method of assessing the entire life cycle of a product or service, which consists of sourcing material from nature, handling and transporting the material, manufacturing, distribution, use, reuse, maintenance, recycling and disposal.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life cycle of a wood product begins in the forest or on the farm where the tree grows.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Wood can withstand unprotected time and mechanical stress only if it stays dry.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less wood has been treated, the easier it will be to find a new use.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downside to recycling materials is that the quantity, quality and size of the material affect what can be made from the material.</a:t>
            </a:r>
            <a:endParaRPr lang="fi-FI" sz="16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-495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4" y="957263"/>
            <a:ext cx="7378795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Life cycle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09800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099"/>
            <a:ext cx="13325166" cy="6682599"/>
            <a:chOff x="-1" y="-3114570"/>
            <a:chExt cx="13500331" cy="4190078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Dismantling of building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3533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If the building is protected under the Building Heritage Act or zoning regulations, or is potentially historically valuable, it is a good idea to contact the museum authorities at an early stage in the planning of the alterations.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responsibilities and obligations of the person undertaking the construction and dismantling project are defined in the land use and construction legislation.</a:t>
              </a:r>
            </a:p>
            <a:p>
              <a:pPr algn="just">
                <a:lnSpc>
                  <a:spcPts val="3359"/>
                </a:lnSpc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Waste sorting must be done practically throughout the dismantling work. It requires professionalism, workable tools and time. However, multi-stage demolition work and careful sorting are rewarded in waste management costs.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Asbestos surveying is mandatory in all buildings completed before 1994, including renovations. Asbestos demolition work is also strictly regulated.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Benefits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95400" y="6362700"/>
            <a:ext cx="7239000" cy="2447338"/>
            <a:chOff x="0" y="-19050"/>
            <a:chExt cx="9013889" cy="326311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ENVIRONMENT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Wood material binds carbon both during growth, but also when acting as a building material for a wooden structure. At the end of its life cycle, wood provides energy.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PRODUCTIVITY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degree of domestication of wood elements is high, the raw material, process industry and labor can be found in the target country.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EFFICIENCY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repair of wood material is effective because of the numerous restoration methods, as well as the fastening and joining techniques.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360121"/>
            <a:ext cx="6760417" cy="2449918"/>
            <a:chOff x="0" y="-355939"/>
            <a:chExt cx="9013889" cy="2640064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355939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COSTS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39243"/>
              <a:ext cx="9013889" cy="1844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The costs of timber construction were higher than other construction, but as legislation, know-how and technology became possible for timber construction, the costs have decreased.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631</Words>
  <Application>Microsoft Office PowerPoint</Application>
  <PresentationFormat>Mukautettu</PresentationFormat>
  <Paragraphs>68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Glacial Indifference</vt:lpstr>
      <vt:lpstr>Arial</vt:lpstr>
      <vt:lpstr>Calibri</vt:lpstr>
      <vt:lpstr>League Spartan</vt:lpstr>
      <vt:lpstr>Glacial Indifference 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55</cp:revision>
  <dcterms:created xsi:type="dcterms:W3CDTF">2006-08-16T00:00:00Z</dcterms:created>
  <dcterms:modified xsi:type="dcterms:W3CDTF">2021-02-15T15:50:20Z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